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359" r:id="rId2"/>
    <p:sldId id="395" r:id="rId3"/>
    <p:sldId id="396" r:id="rId4"/>
    <p:sldId id="397" r:id="rId5"/>
    <p:sldId id="398" r:id="rId6"/>
    <p:sldId id="399" r:id="rId7"/>
    <p:sldId id="400" r:id="rId8"/>
    <p:sldId id="401" r:id="rId9"/>
    <p:sldId id="402" r:id="rId10"/>
    <p:sldId id="40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2E508A"/>
    <a:srgbClr val="FFC000"/>
    <a:srgbClr val="EDEDED"/>
    <a:srgbClr val="FFFFFF"/>
    <a:srgbClr val="FEFF00"/>
    <a:srgbClr val="0000FE"/>
    <a:srgbClr val="5B84CB"/>
    <a:srgbClr val="FC0000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B607B-5574-4E0D-9844-FC6A395917C0}" type="datetimeFigureOut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0DD41-2C99-48EB-AC1E-37903FC9F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3486"/>
            <a:ext cx="7772400" cy="1477245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3486" y="4056942"/>
            <a:ext cx="3204713" cy="119451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04D30-6BA1-4B15-9EAB-CC72CAC82550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 descr="25.png">
            <a:extLst>
              <a:ext uri="{FF2B5EF4-FFF2-40B4-BE49-F238E27FC236}">
                <a16:creationId xmlns:a16="http://schemas.microsoft.com/office/drawing/2014/main" id="{1ACC1EF1-B1F5-451D-BE31-C94A0B28E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512" t="23405" r="62206" b="65431"/>
          <a:stretch>
            <a:fillRect/>
          </a:stretch>
        </p:blipFill>
        <p:spPr>
          <a:xfrm>
            <a:off x="565210" y="26731"/>
            <a:ext cx="817870" cy="218910"/>
          </a:xfrm>
          <a:prstGeom prst="rect">
            <a:avLst/>
          </a:prstGeom>
        </p:spPr>
      </p:pic>
      <p:pic>
        <p:nvPicPr>
          <p:cNvPr id="12" name="그림 11" descr="25.png">
            <a:extLst>
              <a:ext uri="{FF2B5EF4-FFF2-40B4-BE49-F238E27FC236}">
                <a16:creationId xmlns:a16="http://schemas.microsoft.com/office/drawing/2014/main" id="{123AA404-AA02-43A9-91F3-50267DF8A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620" t="34413" r="52214" b="56129"/>
          <a:stretch>
            <a:fillRect/>
          </a:stretch>
        </p:blipFill>
        <p:spPr>
          <a:xfrm>
            <a:off x="565209" y="255592"/>
            <a:ext cx="1130241" cy="194760"/>
          </a:xfrm>
          <a:prstGeom prst="rect">
            <a:avLst/>
          </a:prstGeom>
        </p:spPr>
      </p:pic>
      <p:pic>
        <p:nvPicPr>
          <p:cNvPr id="13" name="그림 12" descr="25.png">
            <a:extLst>
              <a:ext uri="{FF2B5EF4-FFF2-40B4-BE49-F238E27FC236}">
                <a16:creationId xmlns:a16="http://schemas.microsoft.com/office/drawing/2014/main" id="{C9C26749-446E-4423-B0D9-EE831BDF2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628" t="45267" r="61276" b="49151"/>
          <a:stretch>
            <a:fillRect/>
          </a:stretch>
        </p:blipFill>
        <p:spPr>
          <a:xfrm>
            <a:off x="527109" y="459569"/>
            <a:ext cx="2301816" cy="300236"/>
          </a:xfrm>
          <a:prstGeom prst="rect">
            <a:avLst/>
          </a:prstGeom>
        </p:spPr>
      </p:pic>
      <p:pic>
        <p:nvPicPr>
          <p:cNvPr id="14" name="그림 13" descr="24.png">
            <a:extLst>
              <a:ext uri="{FF2B5EF4-FFF2-40B4-BE49-F238E27FC236}">
                <a16:creationId xmlns:a16="http://schemas.microsoft.com/office/drawing/2014/main" id="{8DACBA3C-2CD0-4AE2-89D4-D61F7AA7EE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86282" t="3252" r="3950" b="79847"/>
          <a:stretch>
            <a:fillRect/>
          </a:stretch>
        </p:blipFill>
        <p:spPr>
          <a:xfrm>
            <a:off x="-27708" y="-10213"/>
            <a:ext cx="554817" cy="6752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496E95-20E1-45E0-9ADD-46BAEB319773}"/>
              </a:ext>
            </a:extLst>
          </p:cNvPr>
          <p:cNvSpPr/>
          <p:nvPr userDrawn="1"/>
        </p:nvSpPr>
        <p:spPr>
          <a:xfrm>
            <a:off x="7753349" y="3700731"/>
            <a:ext cx="1409701" cy="734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89B80E-DDD3-4C2E-9B4F-7209468DC360}"/>
              </a:ext>
            </a:extLst>
          </p:cNvPr>
          <p:cNvSpPr/>
          <p:nvPr userDrawn="1"/>
        </p:nvSpPr>
        <p:spPr>
          <a:xfrm>
            <a:off x="7064827" y="3815917"/>
            <a:ext cx="2098221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C91FD1-0746-43DE-90EE-04828C89B076}"/>
              </a:ext>
            </a:extLst>
          </p:cNvPr>
          <p:cNvCxnSpPr/>
          <p:nvPr userDrawn="1"/>
        </p:nvCxnSpPr>
        <p:spPr>
          <a:xfrm>
            <a:off x="6721927" y="3899738"/>
            <a:ext cx="24411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6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0240"/>
            <a:ext cx="6695176" cy="50331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148-6DB8-4A79-A45A-4DA30FAF288D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AEFC3A-F473-4AE6-AFFF-A43BE9B452D1}"/>
              </a:ext>
            </a:extLst>
          </p:cNvPr>
          <p:cNvSpPr/>
          <p:nvPr userDrawn="1"/>
        </p:nvSpPr>
        <p:spPr>
          <a:xfrm>
            <a:off x="390185" y="318344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6542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597876"/>
            <a:ext cx="7886700" cy="83586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131390"/>
            <a:ext cx="7886700" cy="144001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8977-C151-499D-87CA-912C005D9C62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51F5CC-DEA7-4834-8945-8E89D8296109}"/>
              </a:ext>
            </a:extLst>
          </p:cNvPr>
          <p:cNvSpPr/>
          <p:nvPr userDrawn="1"/>
        </p:nvSpPr>
        <p:spPr>
          <a:xfrm>
            <a:off x="442147" y="4597876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5B0E1B-B82B-4CD7-AC2B-923757CEF928}"/>
              </a:ext>
            </a:extLst>
          </p:cNvPr>
          <p:cNvSpPr/>
          <p:nvPr userDrawn="1"/>
        </p:nvSpPr>
        <p:spPr>
          <a:xfrm>
            <a:off x="7753349" y="3700731"/>
            <a:ext cx="1409701" cy="734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18E4A9-671C-43CA-AED6-788D4CD12F9C}"/>
              </a:ext>
            </a:extLst>
          </p:cNvPr>
          <p:cNvSpPr/>
          <p:nvPr userDrawn="1"/>
        </p:nvSpPr>
        <p:spPr>
          <a:xfrm>
            <a:off x="7064827" y="3815917"/>
            <a:ext cx="2098221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83272B-DF61-4D7E-AAE5-A505C01C4028}"/>
              </a:ext>
            </a:extLst>
          </p:cNvPr>
          <p:cNvCxnSpPr/>
          <p:nvPr userDrawn="1"/>
        </p:nvCxnSpPr>
        <p:spPr>
          <a:xfrm>
            <a:off x="6721927" y="3899738"/>
            <a:ext cx="244112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1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43B62-D73B-4054-80B5-D51E82194803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44FCF7-535A-4466-BFA9-902EB6ED16D0}"/>
              </a:ext>
            </a:extLst>
          </p:cNvPr>
          <p:cNvSpPr/>
          <p:nvPr userDrawn="1"/>
        </p:nvSpPr>
        <p:spPr>
          <a:xfrm>
            <a:off x="347055" y="249336"/>
            <a:ext cx="155863" cy="373984"/>
          </a:xfrm>
          <a:prstGeom prst="rect">
            <a:avLst/>
          </a:prstGeom>
          <a:solidFill>
            <a:srgbClr val="910024"/>
          </a:solidFill>
          <a:ln>
            <a:solidFill>
              <a:srgbClr val="910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8803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1B0C-CD79-46B5-BA31-A89C6519D223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7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0240"/>
            <a:ext cx="7886700" cy="503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99646"/>
            <a:ext cx="7886700" cy="5160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87135-1C4A-47F5-B50F-3485F58E86BB}" type="datetime1">
              <a:rPr lang="ko-KR" altLang="en-US" smtClean="0"/>
              <a:t>2024. 3. 5.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DB61C-7680-4BE0-92BC-548208E8C6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5ADB93-6326-49DA-80E8-C60AA4A31EFD}"/>
              </a:ext>
            </a:extLst>
          </p:cNvPr>
          <p:cNvCxnSpPr>
            <a:cxnSpLocks/>
          </p:cNvCxnSpPr>
          <p:nvPr userDrawn="1"/>
        </p:nvCxnSpPr>
        <p:spPr>
          <a:xfrm>
            <a:off x="0" y="6582444"/>
            <a:ext cx="9144000" cy="0"/>
          </a:xfrm>
          <a:prstGeom prst="line">
            <a:avLst/>
          </a:prstGeom>
          <a:ln w="28575">
            <a:solidFill>
              <a:srgbClr val="910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4EA3C8C-DF7A-48B2-B54F-F53FF30861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76797" y="144791"/>
            <a:ext cx="1591016" cy="5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onborders.tistory.com/6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797B3-6D78-5108-25B4-6FE57F8CA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82" y="2223486"/>
            <a:ext cx="8096036" cy="1477245"/>
          </a:xfrm>
        </p:spPr>
        <p:txBody>
          <a:bodyPr/>
          <a:lstStyle/>
          <a:p>
            <a:r>
              <a:rPr lang="ko-KR" altLang="en-US" dirty="0"/>
              <a:t>안드로이드 고정 </a:t>
            </a:r>
            <a:r>
              <a:rPr lang="en-US" altLang="ko-KR" dirty="0"/>
              <a:t>IP</a:t>
            </a:r>
            <a:r>
              <a:rPr lang="ko-KR" altLang="en-US" dirty="0"/>
              <a:t> 설정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DC696B-CF21-D448-8F6E-F93C2498A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2024.03.04</a:t>
            </a:r>
          </a:p>
          <a:p>
            <a:r>
              <a:rPr lang="ko-KR" altLang="en-US" dirty="0"/>
              <a:t>정병창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7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ko-KR" altLang="en-US" dirty="0" err="1"/>
              <a:t>핏빗</a:t>
            </a:r>
            <a:r>
              <a:rPr kumimoji="1" lang="ko-KR" altLang="en-US" dirty="0"/>
              <a:t> 시계 어플 업데이트 관련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웹사이트를 통해 어플을 업데이트할 필요없이 </a:t>
            </a:r>
            <a:r>
              <a:rPr kumimoji="1" lang="ko-KR" altLang="en-US" dirty="0" err="1"/>
              <a:t>핏빗</a:t>
            </a:r>
            <a:r>
              <a:rPr kumimoji="1" lang="ko-KR" altLang="en-US" dirty="0"/>
              <a:t> 앱에서 업데이트가 바로 가능하였음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제가 어플을 업데이트하면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마지막의 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선택됨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이 부분에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업데이트</a:t>
            </a:r>
            <a:r>
              <a:rPr kumimoji="1" lang="en-US" altLang="ko-KR" dirty="0"/>
              <a:t>”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변경이 됩니다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그걸  클릭하시면 이전처럼 웹사이트 접속하는 불편함 없이 바로 업데이트가 되는 것을 이번에 확인하여 이 내용도 </a:t>
            </a:r>
            <a:r>
              <a:rPr kumimoji="1" lang="ko-KR" altLang="en-US" dirty="0" err="1"/>
              <a:t>공유드립니다</a:t>
            </a:r>
            <a:r>
              <a:rPr kumimoji="1" lang="en-US" altLang="ko-KR"/>
              <a:t>.</a:t>
            </a:r>
            <a:endParaRPr kumimoji="1" lang="en-US" altLang="ko-Kore-KR" dirty="0"/>
          </a:p>
        </p:txBody>
      </p:sp>
      <p:pic>
        <p:nvPicPr>
          <p:cNvPr id="7" name="screen-20240304-141207">
            <a:hlinkClick r:id="" action="ppaction://media"/>
            <a:extLst>
              <a:ext uri="{FF2B5EF4-FFF2-40B4-BE49-F238E27FC236}">
                <a16:creationId xmlns:a16="http://schemas.microsoft.com/office/drawing/2014/main" id="{CDE54550-9DDA-AFF7-4888-4CB40B458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031" y="3429000"/>
            <a:ext cx="5126804" cy="2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안드로이드의 앱내 설정으로 </a:t>
            </a:r>
            <a:r>
              <a:rPr kumimoji="1" lang="en-US" altLang="ko-KR" dirty="0"/>
              <a:t>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고정할 수 있음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참고한 블로그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4"/>
              </a:rPr>
              <a:t>https://onborders.tistory.com/62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pic>
        <p:nvPicPr>
          <p:cNvPr id="3" name="screen-20240304-135551">
            <a:hlinkClick r:id="" action="ppaction://media"/>
            <a:extLst>
              <a:ext uri="{FF2B5EF4-FFF2-40B4-BE49-F238E27FC236}">
                <a16:creationId xmlns:a16="http://schemas.microsoft.com/office/drawing/2014/main" id="{F835E1EC-C1DE-12C1-8B47-7044B193C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290" y="1721202"/>
            <a:ext cx="7691420" cy="43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설정 클릭</a:t>
            </a: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A297B-2509-DF83-D19C-B1FAEC33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598"/>
            <a:ext cx="7772400" cy="43325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86B7AA-99C5-8557-939A-2F2FECFA43EA}"/>
              </a:ext>
            </a:extLst>
          </p:cNvPr>
          <p:cNvSpPr/>
          <p:nvPr/>
        </p:nvSpPr>
        <p:spPr>
          <a:xfrm>
            <a:off x="5568593" y="4089115"/>
            <a:ext cx="616450" cy="85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32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네트워크 및 인터넷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Wi-Fi -&gt; </a:t>
            </a:r>
            <a:r>
              <a:rPr kumimoji="1" lang="ko-KR" altLang="en-US" dirty="0"/>
              <a:t>연결된 무선 인터넷의 톱니바퀴 클릭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병동 내부는 </a:t>
            </a:r>
            <a:r>
              <a:rPr kumimoji="1" lang="en-US" altLang="ko-KR" dirty="0" err="1"/>
              <a:t>TPLink</a:t>
            </a:r>
            <a:r>
              <a:rPr kumimoji="1" lang="en-US" altLang="ko-KR" dirty="0"/>
              <a:t>~~~</a:t>
            </a:r>
            <a:r>
              <a:rPr kumimoji="1" lang="ko-KR" altLang="en-US" dirty="0"/>
              <a:t>로 기억하고 있습니다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096AB4-E3F0-A3AC-299D-0CC3B45F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" y="1697865"/>
            <a:ext cx="2847246" cy="48339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390BC6-9220-6430-0CBE-73A25E6A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85" y="1697865"/>
            <a:ext cx="3379496" cy="4909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2A05E7-14B6-AA50-CCC3-403D072D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82" y="1697865"/>
            <a:ext cx="4822171" cy="7863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041578-70AB-9977-5922-F542C6AD5381}"/>
              </a:ext>
            </a:extLst>
          </p:cNvPr>
          <p:cNvSpPr/>
          <p:nvPr/>
        </p:nvSpPr>
        <p:spPr>
          <a:xfrm>
            <a:off x="90159" y="3204870"/>
            <a:ext cx="1656448" cy="391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52C7CE-40FD-3372-5F48-2B08A41BD54E}"/>
              </a:ext>
            </a:extLst>
          </p:cNvPr>
          <p:cNvSpPr/>
          <p:nvPr/>
        </p:nvSpPr>
        <p:spPr>
          <a:xfrm>
            <a:off x="1978884" y="2288655"/>
            <a:ext cx="1802005" cy="608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753627-6D65-A13D-A9E7-3D6650E1BCB5}"/>
              </a:ext>
            </a:extLst>
          </p:cNvPr>
          <p:cNvSpPr/>
          <p:nvPr/>
        </p:nvSpPr>
        <p:spPr>
          <a:xfrm>
            <a:off x="8661115" y="2149295"/>
            <a:ext cx="342638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32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오른쪽 위의 연필 모양 클릭</a:t>
            </a: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968509-D8F1-A27F-84C3-E43C08A9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6357"/>
            <a:ext cx="7772400" cy="34452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4A4B945-55AD-7789-04F7-C0ED675DCC38}"/>
              </a:ext>
            </a:extLst>
          </p:cNvPr>
          <p:cNvSpPr/>
          <p:nvPr/>
        </p:nvSpPr>
        <p:spPr>
          <a:xfrm>
            <a:off x="7807075" y="1706357"/>
            <a:ext cx="616450" cy="852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316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고급 옵션 클릭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설정을 고정으로 변경 </a:t>
            </a:r>
            <a:endParaRPr kumimoji="1" lang="en-US" altLang="ko-Kore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83893D-C324-BC8D-8FDE-A960BCDF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9" y="1706357"/>
            <a:ext cx="3390900" cy="4445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03BF0A-4BE3-B909-2C88-ACA42A0EC263}"/>
              </a:ext>
            </a:extLst>
          </p:cNvPr>
          <p:cNvSpPr/>
          <p:nvPr/>
        </p:nvSpPr>
        <p:spPr>
          <a:xfrm flipV="1">
            <a:off x="339048" y="4664466"/>
            <a:ext cx="1273996" cy="308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4A28B-2941-72E6-CA30-898A21FEF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53" y="1706357"/>
            <a:ext cx="2410217" cy="42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IP </a:t>
            </a:r>
            <a:r>
              <a:rPr kumimoji="1" lang="ko-KR" altLang="en-US" dirty="0"/>
              <a:t>주소를 가장 마지막 숫자만 변경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연구실에서는 </a:t>
            </a:r>
            <a:r>
              <a:rPr kumimoji="1" lang="en-US" altLang="ko-KR" dirty="0"/>
              <a:t>192.168.0.12</a:t>
            </a:r>
            <a:r>
              <a:rPr kumimoji="1" lang="ko-KR" altLang="en-US" dirty="0"/>
              <a:t>로 변경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아마 </a:t>
            </a:r>
            <a:r>
              <a:rPr kumimoji="1" lang="en-US" altLang="ko-KR" dirty="0"/>
              <a:t>192.168.0. </a:t>
            </a:r>
            <a:r>
              <a:rPr kumimoji="1" lang="ko-KR" altLang="en-US" dirty="0"/>
              <a:t>까지는 같을 것으로 예상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192.160.0.XXX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XXX</a:t>
            </a:r>
            <a:r>
              <a:rPr kumimoji="1" lang="ko-KR" altLang="en-US" dirty="0"/>
              <a:t> 부분만 변경하면 됨</a:t>
            </a:r>
            <a:endParaRPr kumimoji="1"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DE519F-851E-C73A-EBB5-EEABFB69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44" y="3018748"/>
            <a:ext cx="4140200" cy="3327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4D5BCC-213B-7741-AC08-50FED50E8EB5}"/>
              </a:ext>
            </a:extLst>
          </p:cNvPr>
          <p:cNvSpPr/>
          <p:nvPr/>
        </p:nvSpPr>
        <p:spPr>
          <a:xfrm flipV="1">
            <a:off x="924674" y="4528334"/>
            <a:ext cx="1489751" cy="485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16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IP </a:t>
            </a:r>
            <a:r>
              <a:rPr kumimoji="1" lang="ko-KR" altLang="en-US" dirty="0"/>
              <a:t>주소를 가장 마지막 숫자만 변경 후 오른쪽 아래의 저장 클릭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연구실에서는 </a:t>
            </a:r>
            <a:r>
              <a:rPr kumimoji="1" lang="en-US" altLang="ko-KR" dirty="0"/>
              <a:t>192.168.0.12</a:t>
            </a:r>
            <a:r>
              <a:rPr kumimoji="1" lang="ko-KR" altLang="en-US" dirty="0"/>
              <a:t>로 변경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아마 </a:t>
            </a:r>
            <a:r>
              <a:rPr kumimoji="1" lang="en-US" altLang="ko-KR" dirty="0"/>
              <a:t>192.168.0. </a:t>
            </a:r>
            <a:r>
              <a:rPr kumimoji="1" lang="ko-KR" altLang="en-US" dirty="0"/>
              <a:t>까지는 같을 것으로 예상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192.160.0.XXX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XXX</a:t>
            </a:r>
            <a:r>
              <a:rPr kumimoji="1" lang="ko-KR" altLang="en-US" dirty="0"/>
              <a:t> 부분만 변경하면 됨</a:t>
            </a:r>
            <a:endParaRPr kumimoji="1"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DE519F-851E-C73A-EBB5-EEABFB69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44" y="3018748"/>
            <a:ext cx="4140200" cy="3327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4D5BCC-213B-7741-AC08-50FED50E8EB5}"/>
              </a:ext>
            </a:extLst>
          </p:cNvPr>
          <p:cNvSpPr/>
          <p:nvPr/>
        </p:nvSpPr>
        <p:spPr>
          <a:xfrm flipV="1">
            <a:off x="924674" y="4528334"/>
            <a:ext cx="1489751" cy="485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291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0F5A4-34B0-4A49-A6A2-51173E89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0A6DB61C-7680-4BE0-92BC-548208E8C6E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571BC5F-77BC-4E40-9AF7-18213EBA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79" y="250301"/>
            <a:ext cx="7699940" cy="503313"/>
          </a:xfrm>
        </p:spPr>
        <p:txBody>
          <a:bodyPr/>
          <a:lstStyle/>
          <a:p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설정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482E-0EA1-BD97-067A-3AF06623508F}"/>
              </a:ext>
            </a:extLst>
          </p:cNvPr>
          <p:cNvSpPr txBox="1"/>
          <p:nvPr/>
        </p:nvSpPr>
        <p:spPr>
          <a:xfrm>
            <a:off x="554804" y="976045"/>
            <a:ext cx="858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IP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53</a:t>
            </a:r>
            <a:r>
              <a:rPr kumimoji="1" lang="ko-KR" altLang="en-US" dirty="0"/>
              <a:t>이였으나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고정</a:t>
            </a:r>
            <a:r>
              <a:rPr kumimoji="1" lang="en-US" altLang="ko-KR" dirty="0"/>
              <a:t> IP</a:t>
            </a:r>
            <a:r>
              <a:rPr kumimoji="1" lang="ko-KR" altLang="en-US" dirty="0"/>
              <a:t> </a:t>
            </a:r>
            <a:r>
              <a:rPr kumimoji="1" lang="en-US" altLang="ko-KR" dirty="0"/>
              <a:t>12</a:t>
            </a:r>
            <a:r>
              <a:rPr kumimoji="1" lang="ko-KR" altLang="en-US" dirty="0"/>
              <a:t>로 바꾼 후에 </a:t>
            </a:r>
            <a:r>
              <a:rPr kumimoji="1" lang="en-US" altLang="ko-KR" dirty="0"/>
              <a:t>IP</a:t>
            </a:r>
            <a:r>
              <a:rPr kumimoji="1" lang="ko-KR" altLang="en-US" dirty="0"/>
              <a:t> 주소가 </a:t>
            </a:r>
            <a:r>
              <a:rPr kumimoji="1" lang="en-US" altLang="ko-KR" dirty="0"/>
              <a:t>12</a:t>
            </a:r>
            <a:r>
              <a:rPr kumimoji="1" lang="ko-KR" altLang="en-US" dirty="0"/>
              <a:t>로 바뀐 것을 알 수 있음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480094-EC2F-6775-B385-F6F6B117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23" y="2593975"/>
            <a:ext cx="3898900" cy="3898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7BF773-7C03-2FA7-1AF1-E69BF233A732}"/>
              </a:ext>
            </a:extLst>
          </p:cNvPr>
          <p:cNvSpPr/>
          <p:nvPr/>
        </p:nvSpPr>
        <p:spPr>
          <a:xfrm flipV="1">
            <a:off x="4982967" y="5388936"/>
            <a:ext cx="1643864" cy="718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BBCD1A-54C9-FBAA-C605-7D84478E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4" y="3429000"/>
            <a:ext cx="3276600" cy="2641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B7488-0687-C0FB-C0C0-CD9D7D684630}"/>
              </a:ext>
            </a:extLst>
          </p:cNvPr>
          <p:cNvSpPr/>
          <p:nvPr/>
        </p:nvSpPr>
        <p:spPr>
          <a:xfrm flipV="1">
            <a:off x="601579" y="5163227"/>
            <a:ext cx="1643864" cy="718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41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71036</TotalTime>
  <Words>234</Words>
  <Application>Microsoft Macintosh PowerPoint</Application>
  <PresentationFormat>화면 슬라이드 쇼(4:3)</PresentationFormat>
  <Paragraphs>40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Times New Roman</vt:lpstr>
      <vt:lpstr>Office 테마</vt:lpstr>
      <vt:lpstr>안드로이드 고정 IP 설정 방법</vt:lpstr>
      <vt:lpstr>Wifi 고정 IP 설정 방법</vt:lpstr>
      <vt:lpstr>Wifi 고정 IP 설정 방법</vt:lpstr>
      <vt:lpstr>Wifi 고정 IP 설정 방법</vt:lpstr>
      <vt:lpstr>Wifi 고정 IP 설정 방법</vt:lpstr>
      <vt:lpstr>Wifi 고정 IP 설정 방법</vt:lpstr>
      <vt:lpstr>Wifi 고정 IP 설정 방법</vt:lpstr>
      <vt:lpstr>Wifi 고정 IP 설정 방법</vt:lpstr>
      <vt:lpstr>Wifi 고정 IP 설정 방법</vt:lpstr>
      <vt:lpstr>핏빗 시계 어플 업데이트 관련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전주대 Arm Use &amp; Function with Motivation Model</dc:title>
  <dc:creator>정병창[ 대학원석사과정재학 / 전자·정보공학과 ]</dc:creator>
  <cp:lastModifiedBy>정병창[ 대학원석·박사통합과정수료연구(재학) / 전자·정보공학과 ]</cp:lastModifiedBy>
  <cp:revision>1036</cp:revision>
  <dcterms:created xsi:type="dcterms:W3CDTF">2020-11-20T08:58:38Z</dcterms:created>
  <dcterms:modified xsi:type="dcterms:W3CDTF">2024-03-05T01:00:20Z</dcterms:modified>
</cp:coreProperties>
</file>